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813fcec7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813fcec7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813fcec7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813fcec7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813fcec7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813fcec7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813fcec7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813fcec7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813fcec7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813fcec7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813fcec7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813fcec7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813fcec7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813fcec7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813fcec7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813fcec7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813fcec7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813fcec7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813fcec7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813fcec7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813fcec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813fcec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813fcec7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813fcec7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813fcec7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813fcec7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813fcec7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813fcec7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813fcec7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813fcec7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813fcec7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813fcec7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813fcec7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813fcec7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813fcec7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813fcec7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813fcec7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813fcec7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813fcec7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813fcec7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813fcec7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813fcec7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813fcec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813fcec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813fcec7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9813fcec7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813fcec7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9813fcec7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813fcec7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813fcec7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813fcec7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9813fcec7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813fcec7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9813fcec7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813fcec7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813fcec7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813fcec7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813fcec7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813fcec7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813fcec7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813fcec7e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813fcec7e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813fcec7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813fcec7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813fcec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813fcec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813fcec7e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9813fcec7e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813fcec7e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813fcec7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813fcec7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813fcec7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13fcec7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13fcec7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813fcec7e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9813fcec7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813fcec7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9813fcec7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813fcec7e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9813fcec7e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813fcec7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813fcec7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813fcec7e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9813fcec7e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813fcec7e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9813fcec7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813fcec7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813fcec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813fcec7e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813fcec7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813fcec7e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813fcec7e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9813fcec7e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9813fcec7e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813fcec7e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813fcec7e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813fcec7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813fcec7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813fcec7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813fcec7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813fcec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813fcec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813fcec7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813fcec7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ithub.com/ultralytics/ultralytics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 stage detectors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47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150" y="1177425"/>
            <a:ext cx="70056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Pascal VOC2017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4100"/>
            <a:ext cx="8839199" cy="238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 V2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следующая итерация YoLo, гораздо больше классов (9000)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199" y="1152475"/>
            <a:ext cx="3456675" cy="391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 V2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Что было не так: много ошибок локализации и низкий recall по сравнению с Faster R-CNN, Что сделали: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добавили batchnorm на всех свёрточных уровнях, +2% mAP сразу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сделали отдельные классификатор высокого разрешения (448 × 448) вместо предобученного на ImageNet (256 × 256), ещё +4% mAP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YoLo предсказывал координаты bbox’ов, а лучше предсказывать offsets в каждой позиции свёрточным образом;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класс теперь для каждого anchor box тоже предсказывается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размеры anchor boxes выбраны по bbox’ам из тренировочного набора, кластеризацией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добавили skip connection признаков с более раннего слоя, чтобы увеличить геометрическое разрешение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multi-scale training: обучаемся на разных размерах картинок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 V2, YOLO9000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700" y="1175225"/>
            <a:ext cx="6550601" cy="38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 V2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6550"/>
            <a:ext cx="8839199" cy="2547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 V2</a:t>
            </a:r>
            <a:endParaRPr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А как сделать много классов? Новые проблемы: например, классы больше не взаимоисключающие («собака» и сотни пород собак)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ImageNet берёт классы из WordNet – сети понятий, в которой есть иерархия, в виде направленного графа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YOLO сначала сделали из WordNet дерево, WordTree, а потом предсказывают условные вероятности на каждом уровне:</a:t>
            </a:r>
            <a:br>
              <a:rPr lang="ru"/>
            </a:br>
            <a:r>
              <a:rPr i="1" lang="ru" sz="1400"/>
              <a:t>P(German shepherd|shep</a:t>
            </a:r>
            <a:r>
              <a:rPr i="1" lang="ru" sz="1400"/>
              <a:t>herd</a:t>
            </a:r>
            <a:r>
              <a:rPr i="1" lang="ru" sz="1400"/>
              <a:t>), P(Caucasian shep</a:t>
            </a:r>
            <a:r>
              <a:rPr i="1" lang="ru" sz="1400"/>
              <a:t>herd|shepherd), P(Australian shepherd|shephed)</a:t>
            </a:r>
            <a:br>
              <a:rPr lang="ru"/>
            </a:br>
            <a:r>
              <a:rPr lang="ru"/>
              <a:t>и потом</a:t>
            </a:r>
            <a:br>
              <a:rPr lang="ru"/>
            </a:br>
            <a:r>
              <a:rPr i="1" lang="ru" sz="1400"/>
              <a:t>P(German shepherd) = P(German shepherd|shepherd) * P(Shepherd|service dog) * … * P(mammal|animal) * P(animal|physical object) * P(physical object)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 V2</a:t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Это позволяет строить много маленьких softmax’ов, которые проще обучать: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50" y="1603900"/>
            <a:ext cx="4174549" cy="34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 V2</a:t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М</a:t>
            </a:r>
            <a:r>
              <a:rPr lang="ru"/>
              <a:t>ожно объединить даже датасеты</a:t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06" y="1610525"/>
            <a:ext cx="325798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Yo</a:t>
            </a:r>
            <a:r>
              <a:rPr lang="ru"/>
              <a:t>u only look once (YOLO; Redmon et al., 2016).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 один проход ищет и прямоугольники с объектами m(bounding boxes), и сами объекты.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2911"/>
            <a:ext cx="9144000" cy="2120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с масштабом</a:t>
            </a:r>
            <a:endParaRPr/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Детекторы все хорошие, но почему-то распознают максимум 50-60% объектов. Почему на COCO такие плохие результаты?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Потому что маленькие объекты плохо распознаются, а их в жизни много, и разброс масштабов очень большой.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с масштабом</a:t>
            </a:r>
            <a:endParaRPr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025" y="1519527"/>
            <a:ext cx="7023949" cy="29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с масштабом</a:t>
            </a:r>
            <a:endParaRPr/>
          </a:p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• Effective stride: к моменту region proposal network уже геометрия исходной картинки сжимается.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• В базовой конструкции Faster R-CNN получается effective stride 16, т.е. от объекта 16 × 16 пикселей остаётся 1 пиксель.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• А если пытаться уменьшить stride, то сети выходят совсем гигантские и неподъёмные. Что делать?..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с масштабом</a:t>
            </a:r>
            <a:endParaRPr/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Использовать другие свертки dillated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</a:t>
            </a:r>
            <a:r>
              <a:rPr lang="ru"/>
              <a:t>ачем нужны dilated convolutions?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чтобы не повторяясь покрыть гораздо большее receptive field за меньшее число слоёв:</a:t>
            </a:r>
            <a:endParaRPr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050" y="1635575"/>
            <a:ext cx="1941175" cy="1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с масштабом</a:t>
            </a:r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650" y="1148275"/>
            <a:ext cx="687884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Проблемы с масштабом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Dilated convolutions используются в Faster R-CNN, R-FCN и других.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(Yu, Koltun, 2016): Multi-scale context aggregation by dilated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convolutions; собирают весь контекст с разных dilated convolutions вместе, применяют к сегментации.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ещё пытаться сделать несколько разных RPN; (Eggert et al., 2017) – возьмём базовый Faster R-CNN и встроим в него три RPN с разным масштабом.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с масштабом</a:t>
            </a:r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199" cy="2309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249" y="3015528"/>
            <a:ext cx="4123749" cy="20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с масштабом</a:t>
            </a:r>
            <a:endParaRPr/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613" y="944275"/>
            <a:ext cx="4955924" cy="23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450" y="3285725"/>
            <a:ext cx="7257100" cy="17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с масштабом</a:t>
            </a:r>
            <a:endParaRPr/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(Cai et al., 2016): A unified multiscale deep convolutional neural network for fast object detection, аналогичная идея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 object proposal network несколько веток с выходами разных масштабов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225" y="2206373"/>
            <a:ext cx="6171549" cy="27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EXPLOIT ALL THE LAYERS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(Yang et al., 2016): Exploit All the Layers; другой подход к тому, чтобы объединить все слои – cascaded rejection classifiers и scale-dependent pooling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327" y="1024750"/>
            <a:ext cx="3815300" cy="36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Разбивает картинку на решётку S × 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 каждой ячейке предсказывает и прямоугольники, и вероятности; и выбирает подходящие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6" y="1274975"/>
            <a:ext cx="4474143" cy="28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EXPLOIT ALL THE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Scale-dependent pooling: давайте будем брать в RoI pooling layer не один и тот же слой, а в зависимости от размера RoI proposal: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8407"/>
            <a:ext cx="9144002" cy="27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EXPLOIT ALL THE LAYERS</a:t>
            </a:r>
            <a:endParaRPr/>
          </a:p>
        </p:txBody>
      </p:sp>
      <p:sp>
        <p:nvSpPr>
          <p:cNvPr id="247" name="Google Shape;24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Главный bottleneck в Faster R-CNN – это оценка proposals; их десятки тысяч.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Идея: давайте сделаем каскадный классификатор, который будет быстро отметать большинство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MULTIPATH OBJECT DETECTION</a:t>
            </a:r>
            <a:endParaRPr/>
          </a:p>
        </p:txBody>
      </p:sp>
      <p:sp>
        <p:nvSpPr>
          <p:cNvPr id="253" name="Google Shape;25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(Zagoruyko et al., 2016): A MultiPath Network for Object Detection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Решают всё ту же проблему с масштабом, особенно на COCO; по сравнению с другими датасетами, там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гораздо шире спектр разных масштабов объектов, больше маленьких;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объекты менее выделяются, часто частично скрыты, среди других объектов и т.п.;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метрика качества больше завязана на точную локализацию объектов.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Идея MultiPath в том, чтобы выделять proposals так же, как в Faster R-CNN, но потом оценивать их более сложным образом...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MULTIPATH OBJECT DETECTION</a:t>
            </a:r>
            <a:endParaRPr/>
          </a:p>
        </p:txBody>
      </p:sp>
      <p:sp>
        <p:nvSpPr>
          <p:cNvPr id="259" name="Google Shape;25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Три идеи: skip connections, foveal regions и integral loss.</a:t>
            </a:r>
            <a:endParaRPr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00" y="1641800"/>
            <a:ext cx="7697400" cy="296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MULTIPATH OBJECT DETECTION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Skip connections: добавляем RoI-pooled признаки с более ранних слоёв, чтобы лучше работать с маленькими объектами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Foveal structure: одного proposal’а может быть мало для оценки; добавляем в разных пропорциях контекст, т.е. уменьшаем масштаб картинки вокруг proposal’а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Integral loss: обучаем несколько классификаторов на разных порогах для IoU и усредняем по ним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CASCADE R-CNN</a:t>
            </a:r>
            <a:endParaRPr/>
          </a:p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(Cai, Vasconcelos, 2018): Cascade R-CNN – продолжение идеи каскадов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избежать большого числа false positives от region proposals?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двухуровневых сетях нужно определить порог по IoU для обучения, и обычный порог вроде 0.5 пропускает много лишнего, и в результате в детекторе тоже будет много false positives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962" y="3016149"/>
            <a:ext cx="6880075" cy="19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CASCADE R-CNN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Первая идея: обучим ансамбль детекторов с разными значениями порога; но трудно обучать на высоких значениях, там мало примеров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Iterative BBox (Gidaris, Komodakis, 2015): давайте итеративно применять bbox-регрессию несколько раз Но если это один и тот же регрессор, то он будет сильно не оптимален на итерациях после первой, распределение IoU сильно изменится: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Integral loss (Zagoruyko et al., 2016): давайте совместим функции потерь классификаторов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Поэтому Cascade R-CNN использует каскад из нескольких разных регрессоров для уточнения bbox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CASCADE R-CNN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5800"/>
            <a:ext cx="8393599" cy="17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FEATURE PYRAMID NETWORKS</a:t>
            </a:r>
            <a:endParaRPr/>
          </a:p>
        </p:txBody>
      </p:sp>
      <p:sp>
        <p:nvSpPr>
          <p:cNvPr id="291" name="Google Shape;29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(Lin et al., 2017): Feature Pyramid Networks for Object Detection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Базовая идея – строим пирамиду признаков и используем их все: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762" y="2222027"/>
            <a:ext cx="4816476" cy="2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FEATURE PYRAMID NETWORKS</a:t>
            </a:r>
            <a:endParaRPr/>
          </a:p>
        </p:txBody>
      </p:sp>
      <p:sp>
        <p:nvSpPr>
          <p:cNvPr id="298" name="Google Shape;29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Раньше так не делали, потому что очень долго и сложно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FPN пытается сделать пирамиду признаков, у которой было бы много семантики на каждом уровне; сверху обычная архитектура, снизу FPN: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670" y="2267450"/>
            <a:ext cx="3602650" cy="25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88" y="1017725"/>
            <a:ext cx="596561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FEATURE PYRAMID NETWORKS</a:t>
            </a:r>
            <a:endParaRPr/>
          </a:p>
        </p:txBody>
      </p:sp>
      <p:sp>
        <p:nvSpPr>
          <p:cNvPr id="305" name="Google Shape;30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Когда идём сверху вниз, добавляем признаки сверху, в них семантика: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975" y="1718600"/>
            <a:ext cx="5626850" cy="33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DETECTRON</a:t>
            </a:r>
            <a:endParaRPr/>
          </a:p>
        </p:txBody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мешает one-shot detectors? Почему они хуже, чем two-stage (типа Faster R-CNN)?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Lin et al. утверждают, что мешает class imbalance: надо очень много выходов сразу предсказать, и в основном это очень простые примеры из чистого background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two-stage детекторах есть фильтрация, region proposal networks, т.е. у них imbalance совсем не такой сильный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Focal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8" name="Google Shape;31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Чтобы с этим справиться, предлагается focal loss. Начинаем с перекрёстной энтропии: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CE(p, y) = − log(p), если y = 1,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CE(p, y) = </a:t>
            </a:r>
            <a:r>
              <a:rPr lang="ru"/>
              <a:t>− log(1 − p), в противном случае;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переобозначим p t = [y = 1]p + [y = 0](1 − p), и тогда CE(p, y) = − log(p t 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Проблема тут в том, что даже простые примеры с p t &gt; 0.8 дают нетривиальную потерю, и если всё просуммировать, то забивают «сигнал».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Focal Loss</a:t>
            </a:r>
            <a:endParaRPr/>
          </a:p>
        </p:txBody>
      </p:sp>
      <p:sp>
        <p:nvSpPr>
          <p:cNvPr id="324" name="Google Shape;32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Focal loss: FL(p, y) = −(1 − p t )^γ log(p t).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Просто перевзвешиваем так, чтобы потерь было меньше на хорошо классифицируемых примерах.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745" y="2397270"/>
            <a:ext cx="4244799" cy="255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RetinaNet</a:t>
            </a:r>
            <a:endParaRPr/>
          </a:p>
        </p:txBody>
      </p:sp>
      <p:pic>
        <p:nvPicPr>
          <p:cNvPr id="331" name="Google Shape;3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2225"/>
            <a:ext cx="8839199" cy="2279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Focal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(Lin et al., 2018): Focal Loss for Dense Object Detection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Изменили функцию ошибки, стали работать гораздо быстрее и лучше: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150" y="2228000"/>
            <a:ext cx="3949700" cy="23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RetinaNet</a:t>
            </a:r>
            <a:endParaRPr/>
          </a:p>
        </p:txBody>
      </p:sp>
      <p:pic>
        <p:nvPicPr>
          <p:cNvPr id="344" name="Google Shape;3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5125"/>
            <a:ext cx="8839200" cy="248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YOLOV3</a:t>
            </a:r>
            <a:endParaRPr/>
          </a:p>
        </p:txBody>
      </p:sp>
      <p:pic>
        <p:nvPicPr>
          <p:cNvPr id="350" name="Google Shape;3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863" y="1162850"/>
            <a:ext cx="69102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YOLOV3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YOLOv3 – это новый вариант YOLO, в котором использовали focal loss.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63" y="2023500"/>
            <a:ext cx="7869075" cy="23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YOLOV4, YOLOV5, PP-YOLO...</a:t>
            </a:r>
            <a:endParaRPr/>
          </a:p>
        </p:txBody>
      </p:sp>
      <p:sp>
        <p:nvSpPr>
          <p:cNvPr id="363" name="Google Shape;36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YOLOv4 (Bochkovskiy et al., 2020): Новая итерация с множеством небольших улучшений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Внешних (augmentation incl. self-adversarial training, label smoothing, objective function etc.) и внутренних (activation functions, attention mechanism, weighted skip connections etc.)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3700"/>
            <a:ext cx="8839199" cy="379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YOLOV4, YOLOV5, PP-YOLO...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075" y="1191975"/>
            <a:ext cx="478386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YOLOV4, YOLOV5, PP-YOLO...</a:t>
            </a:r>
            <a:endParaRPr/>
          </a:p>
        </p:txBody>
      </p:sp>
      <p:sp>
        <p:nvSpPr>
          <p:cNvPr id="375" name="Google Shape;37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YOLOv5 вышла в 2020 году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YOLOv8 вышла несколько месяцев назад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https://github.com/ultralytics/ultralytics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50" y="740300"/>
            <a:ext cx="779769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1800"/>
            <a:ext cx="8839204" cy="33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Дальнейшее развитие идеи предсказывать всё сразу – single-shot detectors (SSD; Liu et al., 2016).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Одна сеть, которая предсказывает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несколько меток классов;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несколько соответствующих позиций для anchor boxes (bounding boxes нескольких подходящих заранее выбранных размеров).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1701925"/>
            <a:ext cx="720090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Чтобы получить правильные ответы, мы сопоставляем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стандартные anchor boxes с настоящими, и это правильные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значения offsets и всего такого: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350" y="2714952"/>
            <a:ext cx="6419301" cy="19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525" y="1075425"/>
            <a:ext cx="69989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